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Abril Fatface" panose="020B0604020202020204" charset="0"/>
      <p:regular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Teko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4744348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4744348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744348d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744348d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4744348d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4744348d4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744348d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744348d4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save the document as a Google Doc, PDF, Word Document (but stick with Google Doc since it autosaves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still work during the 5 minute warning, but you run the risk of not uploading your responses on time.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744348d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744348d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ERROR: students submitting WITHOUT ATTACHING the photos.  The only thing that will be graded are the photos that have been attached.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smartphone that you use should be what you will use to take a picture and submit on College Board!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WRITE ON THE BACKSIDE OF THE PAPER!!!!!!!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4744348d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4744348d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4744348d4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4744348d4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Do not worry about grammar and spelling!  It takes way too much time.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print the test question and annotate on it if you want </a:t>
            </a:r>
            <a:r>
              <a:rPr lang="en" b="1"/>
              <a:t>but you can’t use KAMI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4744348d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4744348d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</a:t>
            </a:r>
            <a:r>
              <a:rPr lang="en" b="1"/>
              <a:t>HIGHLY </a:t>
            </a:r>
            <a:r>
              <a:rPr lang="en"/>
              <a:t>RECOMMENDED!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4744348d4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4744348d4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4744348d4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4744348d4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Internet searches could adversely impact your score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Talking and conversing with other people could cause your exam to be flagged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744348d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744348d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-Sharing the e-ticket with someone OTHER THAN YOU will possibly trigger the security apparatus to flag you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4744348d4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4744348d4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4744348d4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4744348d4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4744348d4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4744348d4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4744348d4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4744348d4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4744348d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4744348d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 exams will be shared with ALL TEACHERS, </a:t>
            </a:r>
            <a:r>
              <a:rPr lang="en" b="1"/>
              <a:t>which means that we can tell if you have cheated or not!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4744348d4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4744348d4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4744348d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4744348d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4744348d4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4744348d4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4744348d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4744348d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Do not worry about the upload time (just wait for the confirmation page): </a:t>
            </a:r>
            <a:r>
              <a:rPr lang="en" b="1"/>
              <a:t>DO NOT TURN YOUR COMPUTER OFF AT ANY MOMENT IN TIME!  JUST DON’T DO IT!</a:t>
            </a:r>
            <a:endParaRPr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4744348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4744348d4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 not call the AP Services Hotline (no one will be there)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744348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744348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All of the tests are being administered simultaneously, SO BE LOGGED IN ON TIME!!!!!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need to understand that the MAY exam date is the preferred date for all students, UNLESS there are extenuating circumstances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there are circumstances that are preventing you from testing on your allotted date, then you can test in June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4744348d4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4744348d4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Make sure to contact CollegeBoard within 48 hours of your exam.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should know what a meaningful excuse is: running out of time is NOT an excuse.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4744348d4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4744348d4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4744348d4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4744348d4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4744348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4744348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Written responses are never curved but based on averages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do not need to finish the entire prompt in order to get a 5: this is based off of </a:t>
            </a:r>
            <a:r>
              <a:rPr lang="en" b="1"/>
              <a:t>points earned</a:t>
            </a:r>
            <a:r>
              <a:rPr lang="en"/>
              <a:t> (you will never be penalized points for something) - </a:t>
            </a:r>
            <a:r>
              <a:rPr lang="en" b="1"/>
              <a:t>words to wise: ANSWER THE PARTS THAT YOU KNOW RIGHT AWAY then go to the parts that you are stuck 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is always recommended that you submit what you have in order to finish in the allotted time frame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4744348d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4744348d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744348d4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744348d4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4744348d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4744348d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Choose the option that will work best for you.  You can practice to see how fast you type compared to how fast you write (you’ve practiced both).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need to remove Grammarly from your extensions (or disable it)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Recommend a laptop or desktop computer!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4744348d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4744348d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744348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744348d4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2020examdemo.collegeboard.org/?excmpid=mtg638-2-g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yap.collegeboard.org/log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central.collegeboard.org/pdf/ap-student-exam-day-checklist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ducation.co1.qualtrics.com/jfe/form/SV_1B9R7XJa9dXaQB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latin typeface="Abril Fatface"/>
                <a:ea typeface="Abril Fatface"/>
                <a:cs typeface="Abril Fatface"/>
                <a:sym typeface="Abril Fatface"/>
              </a:rPr>
              <a:t>AP Exam Information</a:t>
            </a:r>
            <a:endParaRPr sz="64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 Process + Procedures + Preparation</a:t>
            </a: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14" y="636600"/>
            <a:ext cx="8072966" cy="45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THREE OPTIONS TO SUBMIT RESPONSES</a:t>
            </a:r>
            <a:endParaRPr sz="30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04788"/>
            <a:ext cx="8382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/>
          <p:nvPr/>
        </p:nvSpPr>
        <p:spPr>
          <a:xfrm rot="10800000">
            <a:off x="197346" y="2846225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/>
          <p:nvPr/>
        </p:nvSpPr>
        <p:spPr>
          <a:xfrm rot="10800000">
            <a:off x="197346" y="4051450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 l="6820" t="19767" r="37728" b="18784"/>
          <a:stretch/>
        </p:blipFill>
        <p:spPr>
          <a:xfrm>
            <a:off x="923175" y="182288"/>
            <a:ext cx="7671299" cy="477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/>
          <p:nvPr/>
        </p:nvSpPr>
        <p:spPr>
          <a:xfrm rot="2561758">
            <a:off x="2973699" y="2539681"/>
            <a:ext cx="1013113" cy="3399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5478025" y="3395400"/>
            <a:ext cx="10131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5355650" y="4383075"/>
            <a:ext cx="10131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152400"/>
            <a:ext cx="840105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/>
          <p:nvPr/>
        </p:nvSpPr>
        <p:spPr>
          <a:xfrm rot="10800000">
            <a:off x="109621" y="3087500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/>
          <p:nvPr/>
        </p:nvSpPr>
        <p:spPr>
          <a:xfrm rot="10800000">
            <a:off x="109621" y="3985650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4150" cy="48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451" y="0"/>
            <a:ext cx="4254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 rot="8101056">
            <a:off x="4400417" y="788456"/>
            <a:ext cx="1380555" cy="3398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1939800" y="3505450"/>
            <a:ext cx="561000" cy="26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188" y="0"/>
            <a:ext cx="38068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 rot="-10799234">
            <a:off x="3631269" y="18745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 rot="-10799234">
            <a:off x="3631269" y="744879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/>
          <p:nvPr/>
        </p:nvSpPr>
        <p:spPr>
          <a:xfrm rot="-10799234">
            <a:off x="3631269" y="257190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/>
          <p:nvPr/>
        </p:nvSpPr>
        <p:spPr>
          <a:xfrm rot="10800000">
            <a:off x="7069797" y="300"/>
            <a:ext cx="6486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1153750" y="98200"/>
            <a:ext cx="2477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AP ID &amp; Initials here</a:t>
            </a:r>
            <a:endParaRPr sz="1800" b="1"/>
          </a:p>
        </p:txBody>
      </p:sp>
      <p:sp>
        <p:nvSpPr>
          <p:cNvPr id="157" name="Google Shape;157;p27"/>
          <p:cNvSpPr txBox="1"/>
          <p:nvPr/>
        </p:nvSpPr>
        <p:spPr>
          <a:xfrm>
            <a:off x="6058500" y="-32250"/>
            <a:ext cx="1011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Page # here</a:t>
            </a:r>
            <a:endParaRPr sz="1800" b="1"/>
          </a:p>
        </p:txBody>
      </p:sp>
      <p:sp>
        <p:nvSpPr>
          <p:cNvPr id="158" name="Google Shape;158;p27"/>
          <p:cNvSpPr txBox="1"/>
          <p:nvPr/>
        </p:nvSpPr>
        <p:spPr>
          <a:xfrm>
            <a:off x="1031000" y="663275"/>
            <a:ext cx="2600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Label the parts of the FRQ that you are writing first.  You can go out of order but you better label it!</a:t>
            </a:r>
            <a:endParaRPr sz="1800" b="1"/>
          </a:p>
        </p:txBody>
      </p:sp>
      <p:sp>
        <p:nvSpPr>
          <p:cNvPr id="159" name="Google Shape;159;p27"/>
          <p:cNvSpPr txBox="1"/>
          <p:nvPr/>
        </p:nvSpPr>
        <p:spPr>
          <a:xfrm>
            <a:off x="1274600" y="2490300"/>
            <a:ext cx="2356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Don’t waste your time double spacing (that will double the amount of paper that you use!).  </a:t>
            </a:r>
            <a:r>
              <a:rPr lang="en" sz="1800" b="1">
                <a:highlight>
                  <a:srgbClr val="FFFF00"/>
                </a:highlight>
              </a:rPr>
              <a:t>SINGLE SPACE ONLY!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2031475" y="4678850"/>
            <a:ext cx="575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HERE: AP 2020 Exam Demo</a:t>
            </a:r>
            <a:endParaRPr sz="21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71" name="Google Shape;171;p29"/>
          <p:cNvSpPr/>
          <p:nvPr/>
        </p:nvSpPr>
        <p:spPr>
          <a:xfrm rot="-10799234">
            <a:off x="1254019" y="475255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766">
            <a:off x="7198244" y="475255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0" y="0"/>
            <a:ext cx="3479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5" y="1048925"/>
            <a:ext cx="3398675" cy="25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51" y="740775"/>
            <a:ext cx="7442950" cy="41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The Most Important Thing = AP Exam E-Ticket</a:t>
            </a:r>
            <a:endParaRPr sz="30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 flipH="1">
            <a:off x="3239600" y="828500"/>
            <a:ext cx="2442300" cy="897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63;p14"/>
          <p:cNvSpPr txBox="1"/>
          <p:nvPr/>
        </p:nvSpPr>
        <p:spPr>
          <a:xfrm>
            <a:off x="156050" y="4246775"/>
            <a:ext cx="4176900" cy="82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 to access the MyAP page for College Board</a:t>
            </a:r>
            <a:endParaRPr sz="2200" b="1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625300" y="518825"/>
            <a:ext cx="2975400" cy="74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00"/>
                </a:highlight>
              </a:rPr>
              <a:t>AP Government: Saturday, May 9</a:t>
            </a:r>
            <a:endParaRPr b="1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00"/>
                </a:highlight>
              </a:rPr>
              <a:t>AP Human: Sunday, May 10</a:t>
            </a:r>
            <a:endParaRPr b="1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highlight>
                  <a:srgbClr val="00FF00"/>
                </a:highlight>
              </a:rPr>
              <a:t>AP Econ: Tues, May 17</a:t>
            </a:r>
            <a:endParaRPr b="1">
              <a:highlight>
                <a:srgbClr val="00FF00"/>
              </a:highlight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08075" y="2733825"/>
            <a:ext cx="680745" cy="1868853"/>
          </a:xfrm>
          <a:custGeom>
            <a:avLst/>
            <a:gdLst/>
            <a:ahLst/>
            <a:cxnLst/>
            <a:rect l="l" t="t" r="r" b="b"/>
            <a:pathLst>
              <a:path w="18774" h="57134" extrusionOk="0">
                <a:moveTo>
                  <a:pt x="11832" y="57134"/>
                </a:moveTo>
                <a:cubicBezTo>
                  <a:pt x="9874" y="51705"/>
                  <a:pt x="-1072" y="34084"/>
                  <a:pt x="85" y="24562"/>
                </a:cubicBezTo>
                <a:cubicBezTo>
                  <a:pt x="1242" y="15040"/>
                  <a:pt x="15659" y="4094"/>
                  <a:pt x="1877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/>
          <p:nvPr/>
        </p:nvSpPr>
        <p:spPr>
          <a:xfrm rot="-1806347">
            <a:off x="2699740" y="1762456"/>
            <a:ext cx="1346895" cy="3399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3016875" y="1037975"/>
            <a:ext cx="27498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highlight>
                  <a:srgbClr val="FFFF00"/>
                </a:highlight>
              </a:rPr>
              <a:t>THIS IS MONDAY!</a:t>
            </a:r>
            <a:endParaRPr sz="2300" b="1">
              <a:highlight>
                <a:srgbClr val="FFFF00"/>
              </a:highlight>
            </a:endParaRPr>
          </a:p>
        </p:txBody>
      </p:sp>
      <p:sp>
        <p:nvSpPr>
          <p:cNvPr id="192" name="Google Shape;192;p32"/>
          <p:cNvSpPr/>
          <p:nvPr/>
        </p:nvSpPr>
        <p:spPr>
          <a:xfrm rot="2297">
            <a:off x="2037825" y="3056923"/>
            <a:ext cx="1346700" cy="225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3384525" y="2987325"/>
            <a:ext cx="5534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00"/>
                </a:highlight>
              </a:rPr>
              <a:t>IF YOU DON’T GET THE EMAIL, IT’S OKAY.  JUST GO TO MyAP</a:t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25" y="0"/>
            <a:ext cx="84391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-197775" y="3700375"/>
            <a:ext cx="575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HERE: AP EXAM CHECKLIST</a:t>
            </a:r>
            <a:endParaRPr sz="21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264840" y="2322700"/>
            <a:ext cx="469350" cy="1428350"/>
          </a:xfrm>
          <a:custGeom>
            <a:avLst/>
            <a:gdLst/>
            <a:ahLst/>
            <a:cxnLst/>
            <a:rect l="l" t="t" r="r" b="b"/>
            <a:pathLst>
              <a:path w="18774" h="57134" extrusionOk="0">
                <a:moveTo>
                  <a:pt x="11832" y="57134"/>
                </a:moveTo>
                <a:cubicBezTo>
                  <a:pt x="9874" y="51705"/>
                  <a:pt x="-1072" y="34084"/>
                  <a:pt x="85" y="24562"/>
                </a:cubicBezTo>
                <a:cubicBezTo>
                  <a:pt x="1242" y="15040"/>
                  <a:pt x="15659" y="4094"/>
                  <a:pt x="1877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AP EXAM DAY</a:t>
            </a:r>
            <a:endParaRPr sz="37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63" y="575400"/>
            <a:ext cx="8185668" cy="45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 rot="-1535009">
            <a:off x="5769995" y="849542"/>
            <a:ext cx="1347071" cy="34001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4"/>
          <p:cNvSpPr txBox="1"/>
          <p:nvPr/>
        </p:nvSpPr>
        <p:spPr>
          <a:xfrm>
            <a:off x="6332100" y="462525"/>
            <a:ext cx="2811900" cy="503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highlight>
                  <a:srgbClr val="00FF00"/>
                </a:highlight>
              </a:rPr>
              <a:t>This is YOUR test!</a:t>
            </a:r>
            <a:endParaRPr sz="2300" b="1">
              <a:highlight>
                <a:srgbClr val="00FF00"/>
              </a:highlight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4391775" y="2803250"/>
            <a:ext cx="1281600" cy="2055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/>
        </p:nvSpPr>
        <p:spPr>
          <a:xfrm>
            <a:off x="-21525" y="-10750"/>
            <a:ext cx="349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25" y="975220"/>
            <a:ext cx="3475574" cy="262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/>
          <p:nvPr/>
        </p:nvSpPr>
        <p:spPr>
          <a:xfrm rot="1797">
            <a:off x="6488622" y="2242400"/>
            <a:ext cx="573900" cy="265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5"/>
          <p:cNvSpPr txBox="1"/>
          <p:nvPr/>
        </p:nvSpPr>
        <p:spPr>
          <a:xfrm>
            <a:off x="7000575" y="2101600"/>
            <a:ext cx="1446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00"/>
                </a:highlight>
              </a:rPr>
              <a:t>SENIORS!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7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/>
          <p:nvPr/>
        </p:nvSpPr>
        <p:spPr>
          <a:xfrm>
            <a:off x="4651675" y="4138875"/>
            <a:ext cx="4195500" cy="778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00"/>
                </a:highlight>
              </a:rPr>
              <a:t>You HAVE to disable any extensions or your TEST WON’T WORK!</a:t>
            </a:r>
            <a:endParaRPr sz="1800" b="1">
              <a:highlight>
                <a:srgbClr val="FFFF00"/>
              </a:highlight>
            </a:endParaRPr>
          </a:p>
        </p:txBody>
      </p:sp>
      <p:sp>
        <p:nvSpPr>
          <p:cNvPr id="230" name="Google Shape;230;p37"/>
          <p:cNvSpPr/>
          <p:nvPr/>
        </p:nvSpPr>
        <p:spPr>
          <a:xfrm rot="1847355">
            <a:off x="3762296" y="4291588"/>
            <a:ext cx="1047312" cy="2350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110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/>
          <p:nvPr/>
        </p:nvSpPr>
        <p:spPr>
          <a:xfrm rot="-5397500">
            <a:off x="609300" y="789602"/>
            <a:ext cx="4125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8"/>
          <p:cNvSpPr/>
          <p:nvPr/>
        </p:nvSpPr>
        <p:spPr>
          <a:xfrm rot="5400000">
            <a:off x="2691075" y="3014402"/>
            <a:ext cx="5823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1217175" y="3547050"/>
            <a:ext cx="3530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00"/>
                </a:highlight>
              </a:rPr>
              <a:t>Do not refresh under ANY circumstances!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8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ctrTitle" idx="4294967295"/>
          </p:nvPr>
        </p:nvSpPr>
        <p:spPr>
          <a:xfrm>
            <a:off x="53800" y="0"/>
            <a:ext cx="90174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WHAT HAPPENS IF SOMETHING GOES WRONG?</a:t>
            </a:r>
            <a:endParaRPr sz="30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75" y="636600"/>
            <a:ext cx="7551848" cy="4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/>
        </p:nvSpPr>
        <p:spPr>
          <a:xfrm>
            <a:off x="3493050" y="4044700"/>
            <a:ext cx="575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HERE:</a:t>
            </a: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 Request Makeup Exam</a:t>
            </a:r>
            <a:endParaRPr sz="21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3643615" y="2796175"/>
            <a:ext cx="469350" cy="1428350"/>
          </a:xfrm>
          <a:custGeom>
            <a:avLst/>
            <a:gdLst/>
            <a:ahLst/>
            <a:cxnLst/>
            <a:rect l="l" t="t" r="r" b="b"/>
            <a:pathLst>
              <a:path w="18774" h="57134" extrusionOk="0">
                <a:moveTo>
                  <a:pt x="11832" y="57134"/>
                </a:moveTo>
                <a:cubicBezTo>
                  <a:pt x="9874" y="51705"/>
                  <a:pt x="-1072" y="34084"/>
                  <a:pt x="85" y="24562"/>
                </a:cubicBezTo>
                <a:cubicBezTo>
                  <a:pt x="1242" y="15040"/>
                  <a:pt x="15659" y="4094"/>
                  <a:pt x="1877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557326"/>
            <a:ext cx="8515349" cy="4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MAY AP Exam Dates &amp; Times</a:t>
            </a:r>
            <a:endParaRPr sz="35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264100" y="4310925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6420325" y="2204701"/>
            <a:ext cx="2204400" cy="36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611625" y="924050"/>
            <a:ext cx="1013100" cy="567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6100" y="4310925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07900" y="2204700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6420325" y="2475501"/>
            <a:ext cx="2204400" cy="36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07900" y="2537400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6295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13" y="786975"/>
            <a:ext cx="8875374" cy="42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3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JUNE AP Exam Makeup Dates &amp; Times</a:t>
            </a:r>
            <a:endParaRPr sz="37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4163"/>
            <a:ext cx="5833575" cy="43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>
            <a:spLocks noGrp="1"/>
          </p:cNvSpPr>
          <p:nvPr>
            <p:ph type="ctrTitle" idx="4294967295"/>
          </p:nvPr>
        </p:nvSpPr>
        <p:spPr>
          <a:xfrm>
            <a:off x="6115625" y="1010900"/>
            <a:ext cx="28464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eko"/>
                <a:ea typeface="Teko"/>
                <a:cs typeface="Teko"/>
                <a:sym typeface="Teko"/>
              </a:rPr>
              <a:t>You’ve got this!  Remember, if you have any questions, don’t hesitate to reach out to Nicholson or myself!</a:t>
            </a:r>
            <a:endParaRPr sz="3400"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915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152400"/>
            <a:ext cx="84010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9101"/>
            <a:ext cx="9144001" cy="5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 rot="1273871">
            <a:off x="3479453" y="4110687"/>
            <a:ext cx="1013167" cy="3398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4355600" y="4306500"/>
            <a:ext cx="2975400" cy="80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highlight>
                  <a:srgbClr val="00FF00"/>
                </a:highlight>
              </a:rPr>
              <a:t>DO NOT FORGET TO DO THIS!</a:t>
            </a:r>
            <a:endParaRPr sz="2100" b="1"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4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7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On-screen Show (16:9)</PresentationFormat>
  <Paragraphs>52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Source Sans Pro</vt:lpstr>
      <vt:lpstr>Teko</vt:lpstr>
      <vt:lpstr>Abril Fatface</vt:lpstr>
      <vt:lpstr>Simple Light</vt:lpstr>
      <vt:lpstr>AP Exam Information</vt:lpstr>
      <vt:lpstr>The Most Important Thing = AP Exam E-Ticket</vt:lpstr>
      <vt:lpstr>MAY AP Exam Dates &amp;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OPTIONS TO SUBMIT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 EXAM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IF SOMETHING GOES WRONG?</vt:lpstr>
      <vt:lpstr>PowerPoint Presentation</vt:lpstr>
      <vt:lpstr>JUNE AP Exam Makeup Dates &amp; Times</vt:lpstr>
      <vt:lpstr>You’ve got this!  Remember, if you have any questions, don’t hesitate to reach out to Nicholson or myself!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Exam Information</dc:title>
  <dc:creator>Emily Hogarth</dc:creator>
  <cp:lastModifiedBy>Emily Hogarth</cp:lastModifiedBy>
  <cp:revision>1</cp:revision>
  <dcterms:modified xsi:type="dcterms:W3CDTF">2020-05-02T18:40:49Z</dcterms:modified>
</cp:coreProperties>
</file>