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Amatic SC" panose="020B0604020202020204" charset="-79"/>
      <p:regular r:id="rId6"/>
      <p:bold r:id="rId7"/>
    </p:embeddedFont>
    <p:embeddedFont>
      <p:font typeface="Asap Condensed" panose="020B0604020202020204" charset="0"/>
      <p:regular r:id="rId8"/>
      <p:bold r:id="rId9"/>
      <p:italic r:id="rId10"/>
      <p:boldItalic r:id="rId11"/>
    </p:embeddedFont>
    <p:embeddedFont>
      <p:font typeface="Carter One" panose="020B0604020202020204" charset="0"/>
      <p:regular r:id="rId12"/>
    </p:embeddedFont>
    <p:embeddedFont>
      <p:font typeface="Caveat" panose="020B0604020202020204" charset="0"/>
      <p:regular r:id="rId13"/>
      <p:bold r:id="rId14"/>
    </p:embeddedFont>
    <p:embeddedFont>
      <p:font typeface="Comfortaa" panose="020B0604020202020204" charset="0"/>
      <p:regular r:id="rId15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acifico" panose="020B0604020202020204" charset="0"/>
      <p:regular r:id="rId21"/>
    </p:embeddedFont>
    <p:embeddedFont>
      <p:font typeface="Permanent Marker" panose="020B0604020202020204" charset="0"/>
      <p:regular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Schoolbell" panose="020B0604020202020204" charset="0"/>
      <p:regular r:id="rId27"/>
    </p:embeddedFont>
    <p:embeddedFont>
      <p:font typeface="Special Elit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7C9A95-D052-41E8-83AC-D526CA0B0C3D}">
  <a:tblStyle styleId="{CA7C9A95-D052-41E8-83AC-D526CA0B0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0e66e2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0e66e2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b186d30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b186d30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b186d30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b186d30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ecure-media.collegeboard.org/apc/ap08_human_geo_q2.pdf" TargetMode="External"/><Relationship Id="rId13" Type="http://schemas.openxmlformats.org/officeDocument/2006/relationships/hyperlink" Target="https://www.youtube.com/watch?v=7G-8fK4EZAY&amp;feature=youtu.be&amp;fbclid=IwAR27ihb8v-ch26J-S8Cx4cMI2K_rxhputIE2r1JdDnOTUFdqOQDOz2wRQs4" TargetMode="External"/><Relationship Id="rId3" Type="http://schemas.openxmlformats.org/officeDocument/2006/relationships/hyperlink" Target="https://docs.google.com/document/d/1NYb9UgbF6b0CTD8xFkIuPkgBBA8x22nxVZvekj_EA3o/edit?usp=sharing" TargetMode="External"/><Relationship Id="rId7" Type="http://schemas.openxmlformats.org/officeDocument/2006/relationships/hyperlink" Target="https://docs.google.com/document/d/1qlh0DSAT_uo0pv_ZAjw_zr6GbrHl-diqplRYwkMbDdA/edit?usp=sharing" TargetMode="External"/><Relationship Id="rId12" Type="http://schemas.openxmlformats.org/officeDocument/2006/relationships/hyperlink" Target="https://www.youtube.com/watch?v=E0UrzowWKEs&amp;t=6s&amp;fbclid=IwAR1wjpW1SlZMCoKXQ6Lwnv8CJanoo6eG21OJgjaRIpx5X848LDlGg_v7po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WUfisMPvIB-h0y550Rk_05WnbJ8l33-KZaJ45-ERvrg/edit?usp=sharing" TargetMode="External"/><Relationship Id="rId11" Type="http://schemas.openxmlformats.org/officeDocument/2006/relationships/hyperlink" Target="https://www.thoughtco.com/globalization-positive-and-negative-1434946" TargetMode="External"/><Relationship Id="rId5" Type="http://schemas.openxmlformats.org/officeDocument/2006/relationships/hyperlink" Target="https://www.washingtonpost.com/news/worldviews/wp/2013/08/12/40-maps-that-explain-the-world/" TargetMode="External"/><Relationship Id="rId10" Type="http://schemas.openxmlformats.org/officeDocument/2006/relationships/hyperlink" Target="https://www.youtube.com/watch?v=wmDR2gCwgrg&amp;fbclid=IwAR3MiW_StyV_9Z8cp1YFmxZaYxDbpz3lHokFZlIy6YSgx_t_tcJj4i7jYg0" TargetMode="External"/><Relationship Id="rId4" Type="http://schemas.openxmlformats.org/officeDocument/2006/relationships/hyperlink" Target="https://www.nasa.gov/mission_pages/NPP/news/earth-at-night.html" TargetMode="External"/><Relationship Id="rId9" Type="http://schemas.openxmlformats.org/officeDocument/2006/relationships/hyperlink" Target="https://www.youtube.com/watch?v=VIrj9KHLrYw&amp;fbclid=IwAR1a5Mm1GNlpXXCUsWsNvYa7QOcKUq-58w55C7AbYU9cqS8IRiVnTTr2nvw" TargetMode="External"/><Relationship Id="rId14" Type="http://schemas.openxmlformats.org/officeDocument/2006/relationships/hyperlink" Target="https://docs.google.com/document/d/1OLZEk3Hp6WKKVjHtIFJrSIBxfd_ecBwV3DcFwtuGTYM/edit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rter One"/>
                <a:ea typeface="Carter One"/>
                <a:cs typeface="Carter One"/>
                <a:sym typeface="Carter One"/>
              </a:rPr>
              <a:t>What to Do</a:t>
            </a:r>
            <a:endParaRPr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The following slide contains 10 different activities that are in different colored boxes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You’ll need to complete 4 of them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2 orange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1 blue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1 green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Red is mandatory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 may need to create a Google Doc to record your answers on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You’ll record your answers on the chart that follows, including links to your work.  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Links to videos you create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Links to Google Docs you may have created to put all your answers on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Links to copies of materials you’ve made from the originals I’ve shared here...yes, you will need to make copies of the documents I’ve shared here</a:t>
            </a:r>
            <a:endParaRPr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15725" y="753175"/>
            <a:ext cx="3271500" cy="10581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Complete a </a:t>
            </a:r>
            <a:r>
              <a:rPr lang="en" sz="1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4 Level Map Analysis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using the map of the US found </a:t>
            </a:r>
            <a:r>
              <a:rPr lang="en" sz="1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here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603050" y="759150"/>
            <a:ext cx="1896600" cy="1058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Select 5 maps from </a:t>
            </a:r>
            <a:r>
              <a:rPr lang="en" sz="18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this website</a:t>
            </a:r>
            <a:r>
              <a:rPr lang="en" sz="1800" b="1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 and explain what they are teaching you</a:t>
            </a:r>
            <a:endParaRPr sz="1800" b="1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75475" y="2952226"/>
            <a:ext cx="2459400" cy="1304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Schoolbell"/>
                <a:ea typeface="Schoolbell"/>
                <a:cs typeface="Schoolbell"/>
                <a:sym typeface="Schoolbell"/>
              </a:rPr>
              <a:t>Take a look at </a:t>
            </a:r>
            <a:r>
              <a:rPr lang="en" sz="1500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6"/>
              </a:rPr>
              <a:t>the vocabulary list for Unit 1</a:t>
            </a:r>
            <a:r>
              <a:rPr lang="en" sz="1500" b="1">
                <a:latin typeface="Schoolbell"/>
                <a:ea typeface="Schoolbell"/>
                <a:cs typeface="Schoolbell"/>
                <a:sym typeface="Schoolbell"/>
              </a:rPr>
              <a:t>, pick a term and create a TikTok showing you understand the term (set as private when you record)</a:t>
            </a:r>
            <a:endParaRPr sz="1500" b="1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92625" y="1925900"/>
            <a:ext cx="3271500" cy="165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Read the FRQ </a:t>
            </a:r>
            <a:r>
              <a:rPr lang="en" sz="1100" u="sng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7"/>
              </a:rPr>
              <a:t>prompt</a:t>
            </a: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.</a:t>
            </a: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Read the student </a:t>
            </a:r>
            <a:r>
              <a:rPr lang="en" sz="1100" u="sng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8"/>
              </a:rPr>
              <a:t>samples</a:t>
            </a: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 and grade them using the rubric.</a:t>
            </a: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Read the scorer commentary at the end and check your grades...did you get close?</a:t>
            </a: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602925" y="2952225"/>
            <a:ext cx="2754300" cy="1304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veat"/>
                <a:ea typeface="Caveat"/>
                <a:cs typeface="Caveat"/>
                <a:sym typeface="Caveat"/>
              </a:rPr>
              <a:t>List the different types of regions with their definitions. </a:t>
            </a:r>
            <a:r>
              <a:rPr lang="en" b="1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9"/>
              </a:rPr>
              <a:t>Watch the following video </a:t>
            </a:r>
            <a:r>
              <a:rPr lang="en" b="1">
                <a:latin typeface="Caveat"/>
                <a:ea typeface="Caveat"/>
                <a:cs typeface="Caveat"/>
                <a:sym typeface="Caveat"/>
              </a:rPr>
              <a:t>about the South.  What kind of region is it talking about?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615475" y="759150"/>
            <a:ext cx="3336000" cy="10581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Asap Condensed"/>
              <a:ea typeface="Asap Condensed"/>
              <a:cs typeface="Asap Condensed"/>
              <a:sym typeface="Asap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Watch Mr. Sinn’s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unit review video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complete a 3-2-1 (3 things you learned, 2 things you already remembered, 1 big takeaway</a:t>
            </a:r>
            <a:r>
              <a:rPr lang="en">
                <a:solidFill>
                  <a:srgbClr val="222222"/>
                </a:solidFill>
              </a:rPr>
              <a:t>)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492077" y="1939475"/>
            <a:ext cx="2459400" cy="91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Read </a:t>
            </a:r>
            <a:r>
              <a:rPr lang="en" sz="12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1"/>
              </a:rPr>
              <a:t>this article</a:t>
            </a:r>
            <a:r>
              <a:rPr lang="en" sz="1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about globalization and make a list of the pros and cons and EXPLAIN what makes them a pro or a con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13175" y="3697123"/>
            <a:ext cx="3271500" cy="1357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2"/>
              </a:rPr>
              <a:t>This video</a:t>
            </a:r>
            <a:r>
              <a:rPr lang="en" sz="1600" b="1">
                <a:latin typeface="Schoolbell"/>
                <a:ea typeface="Schoolbell"/>
                <a:cs typeface="Schoolbell"/>
                <a:sym typeface="Schoolbell"/>
              </a:rPr>
              <a:t> talks about spatial connectivity in terms of coffee.  Break down a different product like the video does for coffee.</a:t>
            </a:r>
            <a:endParaRPr sz="1600" b="1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602914" y="4351975"/>
            <a:ext cx="5352600" cy="71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Watch </a:t>
            </a:r>
            <a:r>
              <a:rPr lang="en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13"/>
              </a:rPr>
              <a:t>this video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 and make a list of the common mistakes students make in frq writing on the AP test and how to avoid them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603050" y="1939500"/>
            <a:ext cx="2754300" cy="91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Review the </a:t>
            </a:r>
            <a:r>
              <a:rPr lang="en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I Can statements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from this unit.  Identify your no’s and kinda’s and review them in your textbook.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79950" y="102225"/>
            <a:ext cx="7942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rter One"/>
                <a:ea typeface="Carter One"/>
                <a:cs typeface="Carter One"/>
                <a:sym typeface="Carter One"/>
              </a:rPr>
              <a:t>APHUG UNIT 1 REVIEW BOARD</a:t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15"/>
          <p:cNvGraphicFramePr/>
          <p:nvPr/>
        </p:nvGraphicFramePr>
        <p:xfrm>
          <a:off x="307250" y="13198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{CA7C9A95-D052-41E8-83AC-D526CA0B0C3D}</a:tableStyleId>
              </a:tblPr>
              <a:tblGrid>
                <a:gridCol w="21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Carter One"/>
                          <a:ea typeface="Carter One"/>
                          <a:cs typeface="Carter One"/>
                          <a:sym typeface="Carter One"/>
                        </a:rPr>
                        <a:t>Activity</a:t>
                      </a:r>
                      <a:endParaRPr sz="1300">
                        <a:solidFill>
                          <a:srgbClr val="FFFFFF"/>
                        </a:solidFill>
                        <a:latin typeface="Carter One"/>
                        <a:ea typeface="Carter One"/>
                        <a:cs typeface="Carter One"/>
                        <a:sym typeface="Carter One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Carter One"/>
                          <a:ea typeface="Carter One"/>
                          <a:cs typeface="Carter One"/>
                          <a:sym typeface="Carter One"/>
                        </a:rPr>
                        <a:t>Link</a:t>
                      </a:r>
                      <a:endParaRPr sz="1300">
                        <a:solidFill>
                          <a:srgbClr val="FFFFFF"/>
                        </a:solidFill>
                        <a:latin typeface="Carter One"/>
                        <a:ea typeface="Carter One"/>
                        <a:cs typeface="Carter One"/>
                        <a:sym typeface="Carter One"/>
                      </a:endParaRPr>
                    </a:p>
                  </a:txBody>
                  <a:tcPr marL="0" marR="0" marT="0" marB="0" anchor="ctr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6" name="Google Shape;76;p15"/>
          <p:cNvSpPr txBox="1"/>
          <p:nvPr/>
        </p:nvSpPr>
        <p:spPr>
          <a:xfrm>
            <a:off x="0" y="399650"/>
            <a:ext cx="9144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rter One"/>
                <a:ea typeface="Carter One"/>
                <a:cs typeface="Carter One"/>
                <a:sym typeface="Carter One"/>
              </a:rPr>
              <a:t>Drop the links to your completed work here</a:t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362</Words>
  <Application>Microsoft Office PowerPoint</Application>
  <PresentationFormat>On-screen Show (16:9)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Caveat</vt:lpstr>
      <vt:lpstr>Times New Roman</vt:lpstr>
      <vt:lpstr>Carter One</vt:lpstr>
      <vt:lpstr>Amatic SC</vt:lpstr>
      <vt:lpstr>Comic Sans MS</vt:lpstr>
      <vt:lpstr>Asap Condensed</vt:lpstr>
      <vt:lpstr>Permanent Marker</vt:lpstr>
      <vt:lpstr>Roboto</vt:lpstr>
      <vt:lpstr>Avenir</vt:lpstr>
      <vt:lpstr>Special Elite</vt:lpstr>
      <vt:lpstr>Pacifico</vt:lpstr>
      <vt:lpstr>Schoolbell</vt:lpstr>
      <vt:lpstr>Comfortaa</vt:lpstr>
      <vt:lpstr>Arial</vt:lpstr>
      <vt:lpstr>Simple Light</vt:lpstr>
      <vt:lpstr>What to Do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</dc:title>
  <dc:creator>Emily Hogarth</dc:creator>
  <cp:lastModifiedBy>Emily Hogarth</cp:lastModifiedBy>
  <cp:revision>2</cp:revision>
  <dcterms:modified xsi:type="dcterms:W3CDTF">2020-04-13T13:16:41Z</dcterms:modified>
</cp:coreProperties>
</file>