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Amatic SC" panose="020B0604020202020204" charset="-79"/>
      <p:regular r:id="rId6"/>
      <p:bold r:id="rId7"/>
    </p:embeddedFont>
    <p:embeddedFont>
      <p:font typeface="Asap Condensed" panose="020B0604020202020204" charset="0"/>
      <p:regular r:id="rId8"/>
      <p:bold r:id="rId9"/>
      <p:italic r:id="rId10"/>
      <p:boldItalic r:id="rId11"/>
    </p:embeddedFont>
    <p:embeddedFont>
      <p:font typeface="Carter One" panose="020B0604020202020204" charset="0"/>
      <p:regular r:id="rId12"/>
    </p:embeddedFont>
    <p:embeddedFont>
      <p:font typeface="Caveat" panose="020B0604020202020204" charset="0"/>
      <p:regular r:id="rId13"/>
      <p:bold r:id="rId14"/>
    </p:embeddedFont>
    <p:embeddedFont>
      <p:font typeface="Comfortaa" panose="020B0604020202020204" charset="0"/>
      <p:regular r:id="rId15"/>
      <p:bold r:id="rId16"/>
    </p:embeddedFont>
    <p:embeddedFont>
      <p:font typeface="Life Savers" panose="020B0604020202020204" charset="0"/>
      <p:regular r:id="rId17"/>
      <p:bold r:id="rId18"/>
    </p:embeddedFont>
    <p:embeddedFont>
      <p:font typeface="News Cycle" panose="020B0604020202020204" charset="2"/>
      <p:regular r:id="rId19"/>
      <p:bold r:id="rId20"/>
    </p:embeddedFont>
    <p:embeddedFont>
      <p:font typeface="Pacifico" panose="020B0604020202020204" charset="0"/>
      <p:regular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Schoolbell" panose="020B0604020202020204" charset="0"/>
      <p:regular r:id="rId26"/>
    </p:embeddedFont>
    <p:embeddedFont>
      <p:font typeface="Sniglet" panose="020B0604020202020204" charset="0"/>
      <p:regular r:id="rId27"/>
    </p:embeddedFont>
    <p:embeddedFont>
      <p:font typeface="Special Elit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5DED21-2A6F-4A75-86F7-9E9324F4AA06}">
  <a:tblStyle styleId="{E05DED21-2A6F-4A75-86F7-9E9324F4AA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3542d62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3542d62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0b6da1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0b6da11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3542d627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97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3542d627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l8OLt7n_hD_Y37KzmFzRCnQlBcnIOacg73JSBqLcd1E/edit?usp=sharing" TargetMode="External"/><Relationship Id="rId13" Type="http://schemas.openxmlformats.org/officeDocument/2006/relationships/hyperlink" Target="https://www.youtube.com/watch?v=nNh-O2Kmb4o&amp;list=PL-R0qM-A09uyyvV8u52ucO6LLL8FH_pkQ&amp;index=20&amp;t=0s" TargetMode="External"/><Relationship Id="rId3" Type="http://schemas.openxmlformats.org/officeDocument/2006/relationships/hyperlink" Target="https://docs.google.com/document/d/1JnZyLJLTiV8WWr6pWsz4flpiLymrXgrJ6Wm1bCW-n40/edit?usp=sharing" TargetMode="External"/><Relationship Id="rId7" Type="http://schemas.openxmlformats.org/officeDocument/2006/relationships/hyperlink" Target="https://www.youtube.com/watch?v=wF14TCrMN2Q" TargetMode="External"/><Relationship Id="rId12" Type="http://schemas.openxmlformats.org/officeDocument/2006/relationships/hyperlink" Target="https://www.youtube.com/watch?v=nt3d4oMmByI" TargetMode="External"/><Relationship Id="rId17" Type="http://schemas.openxmlformats.org/officeDocument/2006/relationships/hyperlink" Target="https://docs.google.com/presentation/d/1vgcGGedbMIBagcrZ9WosllvNF7yOjvuVXp_z-BFwfkU/edit?usp=sharin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docs.google.com/presentation/d/1hKYn_4lWyUDuscGgq-KLv0T5cHj-VEuPQ3-R2n6h2ok/edit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d.com/talks/hans_rosling_global_population_growth_box_by_box?language=en" TargetMode="External"/><Relationship Id="rId11" Type="http://schemas.openxmlformats.org/officeDocument/2006/relationships/hyperlink" Target="https://docs.google.com/document/d/1se1CTG11pg8hKATKGaUBBtpbiEJ3x5oPHW2htCMj_6w/edit?usp=sharing" TargetMode="External"/><Relationship Id="rId5" Type="http://schemas.openxmlformats.org/officeDocument/2006/relationships/hyperlink" Target="https://www.kaptest.com/study/ap-human-geography/ap-human-geography-free-response-strategies/" TargetMode="External"/><Relationship Id="rId15" Type="http://schemas.openxmlformats.org/officeDocument/2006/relationships/hyperlink" Target="https://www.cbs.com/shows/60_minutes/video/ECJLjc_zqVN2ootgPnnSDTSw9Pa6Q10q/-we-do-not-want-to-be-diverse-why-hungary-is-paying-its-citizens-to-start-families/" TargetMode="External"/><Relationship Id="rId10" Type="http://schemas.openxmlformats.org/officeDocument/2006/relationships/hyperlink" Target="https://docs.google.com/presentation/d/1guH2RLTV0m8yX4FDDtsADTCt5oof7oSASlBLhW-MQtA/edit?usp=sharing" TargetMode="External"/><Relationship Id="rId4" Type="http://schemas.openxmlformats.org/officeDocument/2006/relationships/hyperlink" Target="https://docs.google.com/document/d/1Hxz0Pd9dtstUIRYwuRPeO3pmMVOiZrMqfPWC1iSUJeE/edit?usp=sharing" TargetMode="External"/><Relationship Id="rId9" Type="http://schemas.openxmlformats.org/officeDocument/2006/relationships/hyperlink" Target="https://docs.google.com/document/d/1WuwqaO1xA-YxvM-_b_TcUvbX6kHSFDWLOYFY9Jzr0jI/edit?usp=sharing" TargetMode="External"/><Relationship Id="rId14" Type="http://schemas.openxmlformats.org/officeDocument/2006/relationships/hyperlink" Target="https://www.youtube.com/watch?v=UeWN1chQGaE&amp;list=PLjzsrA2l5DlnOp_1zvqp5wkYVfcj9QIWb&amp;index=2&amp;t=0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rter One"/>
                <a:ea typeface="Carter One"/>
                <a:cs typeface="Carter One"/>
                <a:sym typeface="Carter One"/>
              </a:rPr>
              <a:t>What to Do</a:t>
            </a:r>
            <a:endParaRPr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The following slide contains 14 different activities that are in different colored boxes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You’ll need to complete 9 of them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3 orange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2 blue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2 green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Red is mandatory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This time around, include any links to TikToks you’ve created directly on your Google Doc</a:t>
            </a:r>
            <a:endParaRPr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92625" y="759150"/>
            <a:ext cx="3336000" cy="1058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Read the FRQ </a:t>
            </a:r>
            <a:r>
              <a:rPr lang="en" sz="1000" u="sng">
                <a:solidFill>
                  <a:schemeClr val="accent5"/>
                </a:solidFill>
                <a:latin typeface="Special Elite"/>
                <a:ea typeface="Special Elite"/>
                <a:cs typeface="Special Elite"/>
                <a:sym typeface="Special Elite"/>
                <a:hlinkClick r:id="rId3"/>
              </a:rPr>
              <a:t>prompt</a:t>
            </a:r>
            <a:r>
              <a:rPr lang="en" sz="1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, read the student </a:t>
            </a:r>
            <a:r>
              <a:rPr lang="en" sz="1000" u="sng">
                <a:solidFill>
                  <a:schemeClr val="hlink"/>
                </a:solidFill>
                <a:latin typeface="Special Elite"/>
                <a:ea typeface="Special Elite"/>
                <a:cs typeface="Special Elite"/>
                <a:sym typeface="Special Elite"/>
                <a:hlinkClick r:id="rId4"/>
              </a:rPr>
              <a:t>samples </a:t>
            </a:r>
            <a:r>
              <a:rPr lang="en" sz="1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and grade them using the rubric.</a:t>
            </a:r>
            <a:endParaRPr sz="10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Read the scorer commentary at the end and check your grades...did you get close?</a:t>
            </a:r>
            <a:r>
              <a:rPr lang="en" sz="1000">
                <a:latin typeface="Special Elite"/>
                <a:ea typeface="Special Elite"/>
                <a:cs typeface="Special Elite"/>
                <a:sym typeface="Special Elite"/>
              </a:rPr>
              <a:t> THEN DO THIS</a:t>
            </a:r>
            <a:endParaRPr sz="1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644449" y="786314"/>
            <a:ext cx="1855200" cy="1058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Read </a:t>
            </a:r>
            <a:r>
              <a:rPr lang="en" sz="1800" b="1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this article </a:t>
            </a:r>
            <a:r>
              <a:rPr lang="en" sz="1800" b="1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about how to plan out your frqs and summarize the 4 steps on your google doc.</a:t>
            </a:r>
            <a:endParaRPr sz="1800" b="1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75477" y="2952232"/>
            <a:ext cx="2459400" cy="1357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choolbell"/>
                <a:ea typeface="Schoolbell"/>
                <a:cs typeface="Schoolbell"/>
                <a:sym typeface="Schoolbell"/>
              </a:rPr>
              <a:t>Watch this </a:t>
            </a:r>
            <a:r>
              <a:rPr lang="en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6"/>
              </a:rPr>
              <a:t>Ted Talk:</a:t>
            </a:r>
            <a:r>
              <a:rPr lang="en" b="1">
                <a:latin typeface="Schoolbell"/>
                <a:ea typeface="Schoolbell"/>
                <a:cs typeface="Schoolbell"/>
                <a:sym typeface="Schoolbell"/>
              </a:rPr>
              <a:t> </a:t>
            </a:r>
            <a:endParaRPr b="1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choolbell"/>
                <a:ea typeface="Schoolbell"/>
                <a:cs typeface="Schoolbell"/>
                <a:sym typeface="Schoolbell"/>
              </a:rPr>
              <a:t>about global population growth.  List 3 things you learned from watching it.</a:t>
            </a:r>
            <a:endParaRPr sz="1400" b="1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92625" y="1939475"/>
            <a:ext cx="2910900" cy="91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ife Savers"/>
                <a:ea typeface="Life Savers"/>
                <a:cs typeface="Life Savers"/>
                <a:sym typeface="Life Savers"/>
              </a:rPr>
              <a:t>On the Google Doc, EXPLAIN the effects/impacts of </a:t>
            </a:r>
            <a:r>
              <a:rPr lang="en" sz="1200" b="1" u="sng">
                <a:solidFill>
                  <a:schemeClr val="hlink"/>
                </a:solidFill>
                <a:latin typeface="Life Savers"/>
                <a:ea typeface="Life Savers"/>
                <a:cs typeface="Life Savers"/>
                <a:sym typeface="Life Savers"/>
                <a:hlinkClick r:id="rId7"/>
              </a:rPr>
              <a:t>Japan’s aging population</a:t>
            </a:r>
            <a:r>
              <a:rPr lang="en" sz="1200" b="1">
                <a:latin typeface="Life Savers"/>
                <a:ea typeface="Life Savers"/>
                <a:cs typeface="Life Savers"/>
                <a:sym typeface="Life Savers"/>
              </a:rPr>
              <a:t> on economic, social and demographic aspects of everyday life. </a:t>
            </a:r>
            <a:endParaRPr sz="120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3242909" y="1925896"/>
            <a:ext cx="2658300" cy="91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Review the </a:t>
            </a:r>
            <a:r>
              <a:rPr lang="en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I Can statements 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from this unit.  Identify your no’s and kinda’s and review them in your textbook.</a:t>
            </a:r>
            <a:endParaRPr sz="17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2614" y="4109261"/>
            <a:ext cx="3271500" cy="1015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Take a look at </a:t>
            </a:r>
            <a:r>
              <a:rPr lang="en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9"/>
              </a:rPr>
              <a:t>the vocabulary list for Unit 2</a:t>
            </a:r>
            <a:r>
              <a:rPr lang="en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pick a term and create a TikTok showing you understand the term (set as private when you record)</a:t>
            </a:r>
            <a:endParaRPr b="1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3602932" y="4405119"/>
            <a:ext cx="2754300" cy="7194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Complete an </a:t>
            </a:r>
            <a:r>
              <a:rPr lang="en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ESPN analysis</a:t>
            </a: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 of </a:t>
            </a:r>
            <a:r>
              <a:rPr lang="en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1"/>
              </a:rPr>
              <a:t>this article</a:t>
            </a: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 about the impact of coronavirus on remittances.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3602932" y="2952232"/>
            <a:ext cx="1638900" cy="13578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veat"/>
                <a:ea typeface="Caveat"/>
                <a:cs typeface="Caveat"/>
                <a:sym typeface="Caveat"/>
              </a:rPr>
              <a:t>Watch </a:t>
            </a:r>
            <a:r>
              <a:rPr lang="en" sz="1200" b="1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12"/>
              </a:rPr>
              <a:t>this video</a:t>
            </a:r>
            <a:r>
              <a:rPr lang="en" sz="1200" b="1">
                <a:latin typeface="Caveat"/>
                <a:ea typeface="Caveat"/>
                <a:cs typeface="Caveat"/>
                <a:sym typeface="Caveat"/>
              </a:rPr>
              <a:t> about the epidemiological transition and apply it to the current pandemic--what stage does coronavirus fit into? </a:t>
            </a:r>
            <a:endParaRPr sz="12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312575" y="759150"/>
            <a:ext cx="1638900" cy="10581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Watch Mr. Sinn’s </a:t>
            </a:r>
            <a:r>
              <a:rPr lang="en" sz="10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13"/>
              </a:rPr>
              <a:t>unit review video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complete a 3-2-1 (3 things you learned, 2 things you already remembered, 1 big takeaway</a:t>
            </a:r>
            <a:r>
              <a:rPr lang="en">
                <a:solidFill>
                  <a:srgbClr val="222222"/>
                </a:solidFill>
              </a:rPr>
              <a:t>)</a:t>
            </a:r>
            <a:endParaRPr>
              <a:solidFill>
                <a:schemeClr val="dk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veat"/>
                <a:ea typeface="Caveat"/>
                <a:cs typeface="Caveat"/>
                <a:sym typeface="Caveat"/>
              </a:rPr>
              <a:t> 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6040578" y="1939475"/>
            <a:ext cx="2910900" cy="917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Watch </a:t>
            </a:r>
            <a:r>
              <a:rPr lang="en" sz="1000" b="1" u="sng">
                <a:solidFill>
                  <a:schemeClr val="hlink"/>
                </a:solidFill>
                <a:latin typeface="Schoolbell"/>
                <a:ea typeface="Schoolbell"/>
                <a:cs typeface="Schoolbell"/>
                <a:sym typeface="Schoolbell"/>
                <a:hlinkClick r:id="rId14"/>
              </a:rPr>
              <a:t>this guy</a:t>
            </a:r>
            <a:r>
              <a:rPr lang="en" sz="10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(he’s kind of intense) explain the Demographic Transition Model (DTM)--the whole video--and on your Google Doc explain how a country’s stage on the DTM impacts the shape of their population pyramid.</a:t>
            </a:r>
            <a:endParaRPr sz="1000" b="1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2614" y="2952232"/>
            <a:ext cx="3271500" cy="1083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Watch </a:t>
            </a:r>
            <a:r>
              <a:rPr lang="en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this video</a:t>
            </a:r>
            <a:r>
              <a:rPr lang="en" sz="1200" b="1">
                <a:latin typeface="Comfortaa"/>
                <a:ea typeface="Comfortaa"/>
                <a:cs typeface="Comfortaa"/>
                <a:sym typeface="Comfortaa"/>
              </a:rPr>
              <a:t> about population growth in Hungary and summarize in a paragraph or two using no fewer than</a:t>
            </a:r>
            <a:r>
              <a:rPr lang="en" sz="12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 10 vocab words from Unit 2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496159" y="4405119"/>
            <a:ext cx="2459400" cy="719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Answer the prompt found </a:t>
            </a:r>
            <a:r>
              <a:rPr lang="en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6"/>
              </a:rPr>
              <a:t>here </a:t>
            </a:r>
            <a:r>
              <a:rPr lang="en">
                <a:latin typeface="Pacifico"/>
                <a:ea typeface="Pacifico"/>
                <a:cs typeface="Pacifico"/>
                <a:sym typeface="Pacifico"/>
              </a:rPr>
              <a:t>about forced and voluntary migration.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03525" y="1554150"/>
            <a:ext cx="360600" cy="20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5633125" y="776225"/>
            <a:ext cx="1513500" cy="10581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rter One"/>
                <a:ea typeface="Carter One"/>
                <a:cs typeface="Carter One"/>
                <a:sym typeface="Carter One"/>
              </a:rPr>
              <a:t>Create a meme about Malthus and his population theories.</a:t>
            </a:r>
            <a:endParaRPr sz="1200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5319125" y="2962325"/>
            <a:ext cx="1038000" cy="1347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7775" tIns="37775" rIns="37775" bIns="37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Answer the prompt </a:t>
            </a:r>
            <a:r>
              <a:rPr lang="en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here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about population density.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93850" y="126550"/>
            <a:ext cx="87411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262125" y="42425"/>
            <a:ext cx="86142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APHUG UNIT 2 REVIEW BOARD</a:t>
            </a:r>
            <a:endParaRPr sz="3000" b="1">
              <a:solidFill>
                <a:schemeClr val="dk1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5"/>
          <p:cNvGraphicFramePr/>
          <p:nvPr/>
        </p:nvGraphicFramePr>
        <p:xfrm>
          <a:off x="307250" y="1319807"/>
          <a:ext cx="8409650" cy="3575400"/>
        </p:xfrm>
        <a:graphic>
          <a:graphicData uri="http://schemas.openxmlformats.org/drawingml/2006/table">
            <a:tbl>
              <a:tblPr>
                <a:noFill/>
                <a:tableStyleId>{E05DED21-2A6F-4A75-86F7-9E9324F4AA06}</a:tableStyleId>
              </a:tblPr>
              <a:tblGrid>
                <a:gridCol w="21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Carter One"/>
                          <a:ea typeface="Carter One"/>
                          <a:cs typeface="Carter One"/>
                          <a:sym typeface="Carter One"/>
                        </a:rPr>
                        <a:t>Activity</a:t>
                      </a:r>
                      <a:endParaRPr sz="1300">
                        <a:solidFill>
                          <a:srgbClr val="FFFFFF"/>
                        </a:solidFill>
                        <a:latin typeface="Carter One"/>
                        <a:ea typeface="Carter One"/>
                        <a:cs typeface="Carter One"/>
                        <a:sym typeface="Carter One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Carter One"/>
                          <a:ea typeface="Carter One"/>
                          <a:cs typeface="Carter One"/>
                          <a:sym typeface="Carter One"/>
                        </a:rPr>
                        <a:t>Link</a:t>
                      </a:r>
                      <a:endParaRPr sz="1300">
                        <a:solidFill>
                          <a:srgbClr val="FFFFFF"/>
                        </a:solidFill>
                        <a:latin typeface="Carter One"/>
                        <a:ea typeface="Carter One"/>
                        <a:cs typeface="Carter One"/>
                        <a:sym typeface="Carter One"/>
                      </a:endParaRPr>
                    </a:p>
                  </a:txBody>
                  <a:tcPr marL="0" marR="0" marT="0" marB="0" anchor="ctr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83125" marR="83125" marT="60500" marB="60500">
                    <a:lnR w="38100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" name="Google Shape;82;p15"/>
          <p:cNvSpPr txBox="1"/>
          <p:nvPr/>
        </p:nvSpPr>
        <p:spPr>
          <a:xfrm>
            <a:off x="0" y="399650"/>
            <a:ext cx="91440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rter One"/>
                <a:ea typeface="Carter One"/>
                <a:cs typeface="Carter One"/>
                <a:sym typeface="Carter One"/>
              </a:rPr>
              <a:t>Drop the links to your completed work here</a:t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375</Words>
  <Application>Microsoft Office PowerPoint</Application>
  <PresentationFormat>On-screen Show (16:9)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Times New Roman</vt:lpstr>
      <vt:lpstr>Life Savers</vt:lpstr>
      <vt:lpstr>Caveat</vt:lpstr>
      <vt:lpstr>Avenir</vt:lpstr>
      <vt:lpstr>Schoolbell</vt:lpstr>
      <vt:lpstr>Special Elite</vt:lpstr>
      <vt:lpstr>Amatic SC</vt:lpstr>
      <vt:lpstr>Roboto</vt:lpstr>
      <vt:lpstr>News Cycle</vt:lpstr>
      <vt:lpstr>Carter One</vt:lpstr>
      <vt:lpstr>Pacifico</vt:lpstr>
      <vt:lpstr>Comfortaa</vt:lpstr>
      <vt:lpstr>Arial</vt:lpstr>
      <vt:lpstr>Sniglet</vt:lpstr>
      <vt:lpstr>Asap Condensed</vt:lpstr>
      <vt:lpstr>Simple Light</vt:lpstr>
      <vt:lpstr>What to Do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</dc:title>
  <dc:creator>Emily Hogarth</dc:creator>
  <cp:lastModifiedBy>Emily Hogarth</cp:lastModifiedBy>
  <cp:revision>2</cp:revision>
  <dcterms:modified xsi:type="dcterms:W3CDTF">2020-04-16T01:10:08Z</dcterms:modified>
</cp:coreProperties>
</file>