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Asap Condensed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rter One" panose="020B0604020202020204" charset="0"/>
      <p:regular r:id="rId13"/>
    </p:embeddedFont>
    <p:embeddedFont>
      <p:font typeface="Comfortaa" panose="020B0604020202020204" charset="0"/>
      <p:regular r:id="rId14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Lora" panose="020B0604020202020204" charset="0"/>
      <p:regular r:id="rId24"/>
      <p:bold r:id="rId25"/>
      <p:italic r:id="rId26"/>
      <p:boldItalic r:id="rId27"/>
    </p:embeddedFont>
    <p:embeddedFont>
      <p:font typeface="Lora Regular" panose="020B0604020202020204" charset="0"/>
      <p:regular r:id="rId28"/>
      <p:bold r:id="rId29"/>
      <p:italic r:id="rId30"/>
      <p:boldItalic r:id="rId31"/>
    </p:embeddedFont>
    <p:embeddedFont>
      <p:font typeface="Oswald" panose="020B0604020202020204" charset="0"/>
      <p:regular r:id="rId32"/>
      <p:bold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Schoolbell" panose="020B0604020202020204" charset="0"/>
      <p:regular r:id="rId38"/>
    </p:embeddedFont>
    <p:embeddedFont>
      <p:font typeface="Special Elit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9" Type="http://schemas.openxmlformats.org/officeDocument/2006/relationships/font" Target="fonts/font35.fntdata"/><Relationship Id="rId21" Type="http://schemas.openxmlformats.org/officeDocument/2006/relationships/font" Target="fonts/font17.fntdata"/><Relationship Id="rId34" Type="http://schemas.openxmlformats.org/officeDocument/2006/relationships/font" Target="fonts/font30.fntdata"/><Relationship Id="rId42" Type="http://schemas.openxmlformats.org/officeDocument/2006/relationships/theme" Target="theme/theme1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font" Target="fonts/font2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font" Target="fonts/font28.fntdata"/><Relationship Id="rId37" Type="http://schemas.openxmlformats.org/officeDocument/2006/relationships/font" Target="fonts/font33.fntdata"/><Relationship Id="rId40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36" Type="http://schemas.openxmlformats.org/officeDocument/2006/relationships/font" Target="fonts/font32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font" Target="fonts/font27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font" Target="fonts/font26.fntdata"/><Relationship Id="rId35" Type="http://schemas.openxmlformats.org/officeDocument/2006/relationships/font" Target="fonts/font31.fntdata"/><Relationship Id="rId43" Type="http://schemas.openxmlformats.org/officeDocument/2006/relationships/tableStyles" Target="tableStyles.xml"/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33" Type="http://schemas.openxmlformats.org/officeDocument/2006/relationships/font" Target="fonts/font29.fntdata"/><Relationship Id="rId38" Type="http://schemas.openxmlformats.org/officeDocument/2006/relationships/font" Target="fonts/font3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79684b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79684b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xy1aPjTr-nt2Q5Y9_5nWnOmwHTBqalM15bnMYWUX5Dw/edit?usp=sharing" TargetMode="External"/><Relationship Id="rId13" Type="http://schemas.openxmlformats.org/officeDocument/2006/relationships/hyperlink" Target="https://www.youtube.com/watch?v=-HhC1emeUhY&amp;feature=youtu.be&amp;fbclid=IwAR1R_OIWprripICe-WNsoTZYABJrZ8qOiTyf7Y7k2t3jE2PM6St0OPIsHn4" TargetMode="External"/><Relationship Id="rId18" Type="http://schemas.openxmlformats.org/officeDocument/2006/relationships/hyperlink" Target="https://www.youtube.com/watch?v=qM57SNYNukc" TargetMode="External"/><Relationship Id="rId3" Type="http://schemas.openxmlformats.org/officeDocument/2006/relationships/hyperlink" Target="https://www.youtube.com/watch?v=Khuml5NZ7FI&amp;t=159s&amp;fbclid=IwAR2Ty5Kvt3Xg7cpPmXP4fSaB2IxM5D4Bn7thS_4A-brya8DSarwHfB_u6HI" TargetMode="External"/><Relationship Id="rId7" Type="http://schemas.openxmlformats.org/officeDocument/2006/relationships/hyperlink" Target="http://link.brightcove.com/services/player/bcpid1336128748001?bckey=AQ~~,AAAAAGWqYgE~,KxHPzbPALrG119kxMLhATbeQKohSc4Zs&amp;bctid=1168061698001" TargetMode="External"/><Relationship Id="rId12" Type="http://schemas.openxmlformats.org/officeDocument/2006/relationships/hyperlink" Target="https://www.youtube.com/watch?v=xztjTlnCZiY&amp;list=PL-R0qM-A09uzFW6nxHdfqeOsxdPPxeeH5" TargetMode="External"/><Relationship Id="rId17" Type="http://schemas.openxmlformats.org/officeDocument/2006/relationships/hyperlink" Target="https://drive.google.com/file/d/1UkqiGUvcfYnT4uEJ3YS3CW40Z_jMatk6/view?usp=sharin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docs.google.com/document/d/1KSBuvzgf9I_54SU-dm0UXnoe6vtpulLr-4cY5326fXA/edit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DM828TpVpY&amp;feature=youtu.be" TargetMode="External"/><Relationship Id="rId11" Type="http://schemas.openxmlformats.org/officeDocument/2006/relationships/hyperlink" Target="https://storymaps.esri.com/stories/2017/cost-of-beef/index.html?fbclid=IwAR2UBo77j2cJyWAmrZWFqFLuP5uiFlPJGXPYt8M4zrEXoc1JhdrL09JMf2s" TargetMode="External"/><Relationship Id="rId5" Type="http://schemas.openxmlformats.org/officeDocument/2006/relationships/hyperlink" Target="https://docs.google.com/document/d/1J0UXtELm66GLHO2mC-pMw8ez6I6B2p24hja9e1MDGfM/edit?usp=sharing" TargetMode="External"/><Relationship Id="rId15" Type="http://schemas.openxmlformats.org/officeDocument/2006/relationships/hyperlink" Target="https://apcoronavirusupdates.collegeboard.org/students/open-book-tips" TargetMode="External"/><Relationship Id="rId10" Type="http://schemas.openxmlformats.org/officeDocument/2006/relationships/hyperlink" Target="https://docs.google.com/document/d/1RlrRpQ0HVIHc9toso-pPuDYtUZVye9H7SUciQYHH34w/edit?usp=sharing" TargetMode="External"/><Relationship Id="rId4" Type="http://schemas.openxmlformats.org/officeDocument/2006/relationships/hyperlink" Target="https://drive.google.com/file/d/0B1TtIPcIh3i3U2lXNWd3UUdhRTg/view?usp=sharing" TargetMode="External"/><Relationship Id="rId9" Type="http://schemas.openxmlformats.org/officeDocument/2006/relationships/hyperlink" Target="https://docs.google.com/document/d/1x7y6dW_mT8bGKd6IH2R4Ne-N5bhx4KuGEOIpbs2enKY/edit?usp=sharing" TargetMode="External"/><Relationship Id="rId14" Type="http://schemas.openxmlformats.org/officeDocument/2006/relationships/hyperlink" Target="https://www.pbs.org/video/food-forward-go-fis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rter One"/>
                <a:ea typeface="Carter One"/>
                <a:cs typeface="Carter One"/>
                <a:sym typeface="Carter One"/>
              </a:rPr>
              <a:t>Agriculture Unit  Choice Board: What to Do</a:t>
            </a:r>
            <a:endParaRPr>
              <a:latin typeface="Carter One"/>
              <a:ea typeface="Carter One"/>
              <a:cs typeface="Carter One"/>
              <a:sym typeface="Carter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following slide contains 12 different activities that are in different colored boxes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You’ll have Monday and Tuesday 4/27-4/28) to complete 9 of these activities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Monday=2 orange and 2 blue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Tuesday= 3 Read and 2 green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may need to create a Google Doc to record your answers 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You’ll record your answers on the chart that is in the file, including links to your work. 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Links to videos you create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Links to Google Docs you may have created to put all your answers 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Links to copies of materials you’ve made from the originals I’ve shared here...yes,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you will need to make copies of the documents I’ve shared here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15725" y="682825"/>
            <a:ext cx="3271500" cy="846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Watch </a:t>
            </a:r>
            <a:r>
              <a:rPr lang="en" sz="1200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Agribusiness In Iowa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In a strong paragraph please explain the impact of Agribusiness vs Family Farm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603050" y="682825"/>
            <a:ext cx="1896600" cy="1134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Types of Farming </a:t>
            </a:r>
            <a:r>
              <a:rPr lang="en" sz="1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Slide SHow </a:t>
            </a:r>
            <a:endParaRPr sz="12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Using the Slide Show Guess the type of Farming using this </a:t>
            </a:r>
            <a:r>
              <a:rPr lang="en" sz="1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Sheet </a:t>
            </a:r>
            <a:r>
              <a:rPr lang="en" sz="12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as an Outline. Report how well you did in the google doc.</a:t>
            </a:r>
            <a:endParaRPr sz="12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795825" y="2727200"/>
            <a:ext cx="2085600" cy="1370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choolbell"/>
                <a:ea typeface="Schoolbell"/>
                <a:cs typeface="Schoolbell"/>
                <a:sym typeface="Schoolbell"/>
              </a:rPr>
              <a:t>Women in Agriculture WATCH and Answer</a:t>
            </a:r>
            <a:endParaRPr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6"/>
              </a:rPr>
              <a:t>Closing the Gap </a:t>
            </a:r>
            <a:endParaRPr b="1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7"/>
              </a:rPr>
              <a:t>Access to Opportunity </a:t>
            </a:r>
            <a:endParaRPr b="1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choolbell"/>
                <a:ea typeface="Schoolbell"/>
                <a:cs typeface="Schoolbell"/>
                <a:sym typeface="Schoolbell"/>
              </a:rPr>
              <a:t>Answer these </a:t>
            </a:r>
            <a:r>
              <a:rPr lang="en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8"/>
              </a:rPr>
              <a:t>questions</a:t>
            </a:r>
            <a:endParaRPr b="1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15725" y="1590125"/>
            <a:ext cx="3271500" cy="981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Read the FRQ </a:t>
            </a:r>
            <a:r>
              <a:rPr lang="en" sz="1100" u="sng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9"/>
              </a:rPr>
              <a:t>PROMPT.</a:t>
            </a: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In a google doc write out your answer to the FRQ. </a:t>
            </a: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Using this </a:t>
            </a:r>
            <a:r>
              <a:rPr lang="en" sz="1100" u="sng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10"/>
              </a:rPr>
              <a:t>Rubric</a:t>
            </a:r>
            <a:r>
              <a:rPr lang="en" sz="1100">
                <a:latin typeface="Special Elite"/>
                <a:ea typeface="Special Elite"/>
                <a:cs typeface="Special Elite"/>
                <a:sym typeface="Special Elite"/>
              </a:rPr>
              <a:t> Self Grade the FRQ</a:t>
            </a: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64950" y="2697875"/>
            <a:ext cx="2031600" cy="1399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u="sng">
                <a:solidFill>
                  <a:srgbClr val="4A86E8"/>
                </a:solidFill>
                <a:latin typeface="Lora"/>
                <a:ea typeface="Lora"/>
                <a:cs typeface="Lora"/>
                <a:sym typeface="Lora"/>
                <a:hlinkClick r:id="rId11"/>
              </a:rPr>
              <a:t>The Cost Of Beef</a:t>
            </a:r>
            <a:endParaRPr sz="1100" b="1">
              <a:solidFill>
                <a:srgbClr val="4A86E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ora Regular"/>
                <a:ea typeface="Lora Regular"/>
                <a:cs typeface="Lora Regular"/>
                <a:sym typeface="Lora Regular"/>
              </a:rPr>
              <a:t>Using the interactive information, give a prediction on what will happen to the Beef Industry in the next 10, 50, 100 years?</a:t>
            </a:r>
            <a:r>
              <a:rPr lang="en" sz="1100">
                <a:solidFill>
                  <a:srgbClr val="FF0000"/>
                </a:solidFill>
                <a:latin typeface="Lora Regular"/>
                <a:ea typeface="Lora Regular"/>
                <a:cs typeface="Lora Regular"/>
                <a:sym typeface="Lora Regular"/>
              </a:rPr>
              <a:t> </a:t>
            </a:r>
            <a:endParaRPr sz="1100">
              <a:solidFill>
                <a:srgbClr val="FF0000"/>
              </a:solidFill>
              <a:latin typeface="Lora Regular"/>
              <a:ea typeface="Lora Regular"/>
              <a:cs typeface="Lora Regular"/>
              <a:sym typeface="Lora Regular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615475" y="656400"/>
            <a:ext cx="3336000" cy="1022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Watch Mr. Sinn’s </a:t>
            </a:r>
            <a:r>
              <a:rPr lang="en" sz="12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Subsistence</a:t>
            </a:r>
            <a:r>
              <a:rPr lang="en" sz="12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 vs Commercial Review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complete a 3-2-1 (3 things you learned, 2 things you already remembered, 1 big takeaway</a:t>
            </a:r>
            <a:r>
              <a:rPr lang="en" sz="1200">
                <a:solidFill>
                  <a:srgbClr val="222222"/>
                </a:solidFill>
              </a:rPr>
              <a:t>)</a:t>
            </a:r>
            <a:endParaRPr sz="1200"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492075" y="1722875"/>
            <a:ext cx="2459400" cy="91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Watch this </a:t>
            </a:r>
            <a:r>
              <a:rPr lang="en" sz="1100" b="1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13"/>
              </a:rPr>
              <a:t>video </a:t>
            </a:r>
            <a:r>
              <a:rPr lang="en" sz="1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to review Von Thunen’s Model. Apply Von Thunen’s model to your city.</a:t>
            </a:r>
            <a:endParaRPr sz="11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196825" y="2633026"/>
            <a:ext cx="3271500" cy="1861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4"/>
              </a:rPr>
              <a:t>Food Forward: Go Fish!</a:t>
            </a:r>
            <a:endParaRPr b="1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choolbell"/>
                <a:ea typeface="Schoolbell"/>
                <a:cs typeface="Schoolbell"/>
                <a:sym typeface="Schoolbell"/>
              </a:rPr>
              <a:t>Watch and learn about how a new generation of fish farmers are making fishing more sustainable. Apply the information in the video using the concepts of SPEED (Social, Political, Economic, Environmental and Demographic)</a:t>
            </a:r>
            <a:endParaRPr b="1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602914" y="4351975"/>
            <a:ext cx="5352600" cy="71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Read this </a:t>
            </a:r>
            <a:r>
              <a:rPr lang="en" b="1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5"/>
              </a:rPr>
              <a:t>message </a:t>
            </a:r>
            <a:r>
              <a:rPr lang="en" b="1">
                <a:latin typeface="Georgia"/>
                <a:ea typeface="Georgia"/>
                <a:cs typeface="Georgia"/>
                <a:sym typeface="Georgia"/>
              </a:rPr>
              <a:t>from AP Central on Tips for Successful Open Notes Exam. How do you plan on organizing your testing place? Where will you be testing? 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603050" y="1834500"/>
            <a:ext cx="2754300" cy="8460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Review the </a:t>
            </a:r>
            <a:r>
              <a:rPr lang="en" sz="11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I Can statements</a:t>
            </a:r>
            <a:r>
              <a:rPr lang="en" sz="11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from this unit.  Identify your no’s and kinda’s and review them in your textbook. </a:t>
            </a:r>
            <a:endParaRPr sz="11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79950" y="102225"/>
            <a:ext cx="7942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arter One"/>
                <a:ea typeface="Carter One"/>
                <a:cs typeface="Carter One"/>
                <a:sym typeface="Carter One"/>
              </a:rPr>
              <a:t>APHUG Agriculture Unit REVIEW BOARD</a:t>
            </a:r>
            <a:endParaRPr sz="3000" b="1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51475" y="4596250"/>
            <a:ext cx="30000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215725" y="4494825"/>
            <a:ext cx="3271500" cy="658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17"/>
              </a:rPr>
              <a:t>TOWNSHIP and RANGE</a:t>
            </a:r>
            <a:endParaRPr sz="10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pecial Elite"/>
                <a:ea typeface="Special Elite"/>
                <a:cs typeface="Special Elite"/>
                <a:sym typeface="Special Elite"/>
              </a:rPr>
              <a:t>Nobody remembers this so here is an article explaining how the system works. Read it</a:t>
            </a:r>
            <a:endParaRPr sz="10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562250" y="2727200"/>
            <a:ext cx="1009800" cy="1470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  <a:hlinkClick r:id="rId18"/>
              </a:rPr>
              <a:t>3rd and 4th Agricultural Revolutions</a:t>
            </a:r>
            <a:endParaRPr sz="11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Complete a 3-2-1 (3 Things you learned, 2 things you knew 1 BIG takeaway)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On-screen Show (16:9)</PresentationFormat>
  <Paragraphs>44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Georgia</vt:lpstr>
      <vt:lpstr>Lora</vt:lpstr>
      <vt:lpstr>Carter One</vt:lpstr>
      <vt:lpstr>Asap Condensed</vt:lpstr>
      <vt:lpstr>Calibri</vt:lpstr>
      <vt:lpstr>Comfortaa</vt:lpstr>
      <vt:lpstr>Comic Sans MS</vt:lpstr>
      <vt:lpstr>Lora Regular</vt:lpstr>
      <vt:lpstr>Oswald</vt:lpstr>
      <vt:lpstr>Schoolbell</vt:lpstr>
      <vt:lpstr>Special Elite</vt:lpstr>
      <vt:lpstr>Roboto</vt:lpstr>
      <vt:lpstr>Arial</vt:lpstr>
      <vt:lpstr>Simple Light</vt:lpstr>
      <vt:lpstr>Agriculture Unit  Choice Board: What to Do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Unit  Choice Board: What to Do </dc:title>
  <dc:creator>Emily Hogarth</dc:creator>
  <cp:lastModifiedBy>Emily Hogarth</cp:lastModifiedBy>
  <cp:revision>1</cp:revision>
  <dcterms:modified xsi:type="dcterms:W3CDTF">2020-04-27T13:22:44Z</dcterms:modified>
</cp:coreProperties>
</file>